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Id1" 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trictFirstAndLastChars="0" embedTrueTypeFonts="1" saveSubsetFonts="1" autoCompressPictures="0">
  <p:sldMasterIdLst>
    <p:sldMasterId id="2147483663" r:id="rId4"/>
  </p:sldMasterIdLst>
  <p:notesMasterIdLst>
    <p:notesMasterId r:id="rId5"/>
  </p:notesMasterIdLst>
  <p:sldIdLst>
    <p:sldId id="256" r:id="rId6"/>
  </p:sldIdLst>
  <p:sldSz cx="9144000" cy="5143500"/>
  <p:notesSz cx="6858000" cy="9144000"/>
  <p:embeddedFontLst>
    <p:embeddedFont>
      <p:font typeface="Raleway"/>
      <p:regular r:id="rId72"/>
      <p:bold r:id="rId73"/>
      <p:italic r:id="rId74"/>
      <p:boldItalic r:id="rId75"/>
    </p:embeddedFont>
    <p:embeddedFont>
      <p:font typeface="Roboto"/>
      <p:regular r:id="rId76"/>
      <p:bold r:id="rId77"/>
      <p:italic r:id="rId78"/>
      <p:boldItalic r:id="rId79"/>
    </p:embeddedFont>
    <p:embeddedFont>
      <p:font typeface="Montserrat"/>
      <p:regular r:id="rId80"/>
      <p:bold r:id="rId81"/>
      <p:italic r:id="rId82"/>
      <p:boldItalic r:id="rId83"/>
    </p:embeddedFont>
    <p:embeddedFont>
      <p:font typeface="Open Sans SemiBold"/>
      <p:regular r:id="rId84"/>
      <p:bold r:id="rId85"/>
      <p:italic r:id="rId86"/>
      <p:boldItalic r:id="rId87"/>
    </p:embeddedFont>
    <p:embeddedFont>
      <p:font typeface="Open Sans"/>
      <p:regular r:id="rId88"/>
      <p:bold r:id="rId89"/>
      <p:italic r:id="rId90"/>
      <p:boldItalic r:id="rId9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font" Target="/ppt/fonts/OpenSansSemiBold-regular.fntdata" Id="rId84" /><Relationship Type="http://schemas.openxmlformats.org/officeDocument/2006/relationships/font" Target="/ppt/fonts/Montserrat-boldItalic.fntdata" Id="rId83" /><Relationship Type="http://schemas.openxmlformats.org/officeDocument/2006/relationships/font" Target="/ppt/fonts/OpenSansSemiBold-italic.fntdata" Id="rId86" /><Relationship Type="http://schemas.openxmlformats.org/officeDocument/2006/relationships/font" Target="/ppt/fonts/OpenSansSemiBold-bold.fntdata" Id="rId85" /><Relationship Type="http://schemas.openxmlformats.org/officeDocument/2006/relationships/font" Target="/ppt/fonts/OpenSans-regular.fntdata" Id="rId88" /><Relationship Type="http://schemas.openxmlformats.org/officeDocument/2006/relationships/font" Target="/ppt/fonts/OpenSansSemiBold-boldItalic.fntdata" Id="rId87" /><Relationship Type="http://schemas.openxmlformats.org/officeDocument/2006/relationships/font" Target="/ppt/fonts/OpenSans-bold.fntdata" Id="rId89" /><Relationship Type="http://schemas.openxmlformats.org/officeDocument/2006/relationships/font" Target="/ppt/fonts/Montserrat-regular.fntdata" Id="rId80" /><Relationship Type="http://schemas.openxmlformats.org/officeDocument/2006/relationships/font" Target="/ppt/fonts/Montserrat-italic.fntdata" Id="rId82" /><Relationship Type="http://schemas.openxmlformats.org/officeDocument/2006/relationships/font" Target="/ppt/fonts/Montserrat-bold.fntdata" Id="rId81" /><Relationship Type="http://schemas.openxmlformats.org/officeDocument/2006/relationships/theme" Target="/ppt/theme/theme1.xml" Id="rId1" /><Relationship Type="http://schemas.openxmlformats.org/officeDocument/2006/relationships/viewProps" Target="/ppt/viewProps.xml" Id="rId2" /><Relationship Type="http://schemas.openxmlformats.org/officeDocument/2006/relationships/presProps" Target="/ppt/presProps.xml" Id="rId3" /><Relationship Type="http://schemas.openxmlformats.org/officeDocument/2006/relationships/slideMaster" Target="/ppt/slideMasters/slideMaster1.xml" Id="rId4" /><Relationship Type="http://schemas.openxmlformats.org/officeDocument/2006/relationships/notesMaster" Target="/ppt/notesMasters/notesMaster1.xml" Id="rId5" /><Relationship Type="http://schemas.openxmlformats.org/officeDocument/2006/relationships/slide" Target="/ppt/slides/slide1.xml" Id="rId6" /><Relationship Type="http://schemas.openxmlformats.org/officeDocument/2006/relationships/font" Target="/ppt/fonts/Raleway-bold.fntdata" Id="rId73" /><Relationship Type="http://schemas.openxmlformats.org/officeDocument/2006/relationships/font" Target="/ppt/fonts/Raleway-regular.fntdata" Id="rId72" /><Relationship Type="http://schemas.openxmlformats.org/officeDocument/2006/relationships/font" Target="/ppt/fonts/Raleway-boldItalic.fntdata" Id="rId75" /><Relationship Type="http://schemas.openxmlformats.org/officeDocument/2006/relationships/font" Target="/ppt/fonts/Raleway-italic.fntdata" Id="rId74" /><Relationship Type="http://schemas.openxmlformats.org/officeDocument/2006/relationships/font" Target="/ppt/fonts/Roboto-bold.fntdata" Id="rId77" /><Relationship Type="http://schemas.openxmlformats.org/officeDocument/2006/relationships/font" Target="/ppt/fonts/Roboto-regular.fntdata" Id="rId76" /><Relationship Type="http://schemas.openxmlformats.org/officeDocument/2006/relationships/font" Target="/ppt/fonts/Roboto-boldItalic.fntdata" Id="rId79" /><Relationship Type="http://schemas.openxmlformats.org/officeDocument/2006/relationships/font" Target="/ppt/fonts/Roboto-italic.fntdata" Id="rId78" /><Relationship Type="http://schemas.openxmlformats.org/officeDocument/2006/relationships/font" Target="/ppt/fonts/OpenSans-boldItalic.fntdata" Id="rId91" /><Relationship Type="http://schemas.openxmlformats.org/officeDocument/2006/relationships/font" Target="/ppt/fonts/OpenSans-italic.fntdata" Id="rId90" /></Relationships>
</file>

<file path=ppt/media/image11.png>
</file>

<file path=ppt/media/image4.jpg>
</file>

<file path=ppt/media/image42.jpg>
</file>

<file path=ppt/media/image5.jpg>
</file>

<file path=ppt/media/image50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" Target="/ppt/slides/slide2.xml" Id="rId2" /><Relationship Type="http://schemas.openxmlformats.org/officeDocument/2006/relationships/slide" Target="/ppt/slides/slide2.xml" Id="rId3" /><Relationship Type="http://schemas.openxmlformats.org/officeDocument/2006/relationships/slide" Target="/ppt/slides/slide2.xml" Id="rId4" /><Relationship Type="http://schemas.openxmlformats.org/officeDocument/2006/relationships/slide" Target="/ppt/slides/slide2.xml" Id="rId5" /></Relationships>
</file>

<file path=ppt/slideLayouts/_rels/slideLayout1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image" Target="/ppt/media/image5.jpg" Id="rId2" /><Relationship Type="http://schemas.openxmlformats.org/officeDocument/2006/relationships/image" Target="/ppt/media/image50.png" Id="rId3" /><Relationship Type="http://schemas.openxmlformats.org/officeDocument/2006/relationships/slide" Target="/ppt/slides/slide2.xml" Id="rId4" /><Relationship Type="http://schemas.openxmlformats.org/officeDocument/2006/relationships/slide" Target="/ppt/slides/slide2.xml" Id="rId5" /><Relationship Type="http://schemas.openxmlformats.org/officeDocument/2006/relationships/slide" Target="/ppt/slides/slide2.xml" Id="rId6" /><Relationship Type="http://schemas.openxmlformats.org/officeDocument/2006/relationships/slide" Target="/ppt/slides/slide2.xml" Id="rId7" /></Relationships>
</file>

<file path=ppt/slideLayouts/_rels/slideLayout1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image" Target="/ppt/media/image42.jpg" Id="rId2" /><Relationship Type="http://schemas.openxmlformats.org/officeDocument/2006/relationships/slide" Target="/ppt/slides/slide2.xml" Id="rId3" /><Relationship Type="http://schemas.openxmlformats.org/officeDocument/2006/relationships/slide" Target="/ppt/slides/slide2.xml" Id="rId4" /><Relationship Type="http://schemas.openxmlformats.org/officeDocument/2006/relationships/slide" Target="/ppt/slides/slide2.xml" Id="rId5" /><Relationship Type="http://schemas.openxmlformats.org/officeDocument/2006/relationships/slide" Target="/ppt/slides/slide2.xml" Id="rId6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4" name="Google Shape;74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vi" sz="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Phiên bản 1.0</a:t>
            </a:r>
            <a:endParaRPr b="1" sz="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94" name="Google Shape;94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99" name="Google Shape;99;p15"/>
          <p:cNvPicPr preferRelativeResize="0"/>
          <p:nvPr/>
        </p:nvPicPr>
        <p:blipFill rotWithShape="1">
          <a:blip r:embed="rId3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02" name="Google Shape;102;p15">
            <a:hlinkClick action="ppaction://hlinksldjump" r:id="rId4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5">
            <a:hlinkClick action="ppaction://hlinksldjump" r:id="rId5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5">
            <a:hlinkClick action="ppaction://hlinksldjump" r:id="rId6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5">
            <a:hlinkClick action="ppaction://hlinksldjump" r:id="rId7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8" name="Google Shape;108;p16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" name="Google Shape;11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16" name="Google Shape;116;p16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7" name="Google Shape;117;p16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6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6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38" name="Google Shape;38;p4"/>
          <p:cNvSpPr txBox="1"/>
          <p:nvPr/>
        </p:nvSpPr>
        <p:spPr>
          <a:xfrm>
            <a:off x="8333400" y="4896200"/>
            <a:ext cx="814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vi" sz="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© BnD</a:t>
            </a:r>
            <a:endParaRPr i="1" sz="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47" name="Google Shape;47;p6"/>
          <p:cNvSpPr txBox="1"/>
          <p:nvPr/>
        </p:nvSpPr>
        <p:spPr>
          <a:xfrm>
            <a:off x="8321525" y="4797300"/>
            <a:ext cx="8265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vi" sz="85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© BnD</a:t>
            </a:r>
            <a:endParaRPr i="1"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52" name="Google Shape;52;p7"/>
          <p:cNvSpPr txBox="1"/>
          <p:nvPr/>
        </p:nvSpPr>
        <p:spPr>
          <a:xfrm>
            <a:off x="8321525" y="4797300"/>
            <a:ext cx="8265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vi" sz="85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© BnD</a:t>
            </a:r>
            <a:endParaRPr i="1" sz="1200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5" name="Google Shape;55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" name="Google Shape;64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6" name="Google Shape;66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" name="Google Shape;6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1.xml" Id="rId11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13.xml" Id="rId13" /><Relationship Type="http://schemas.openxmlformats.org/officeDocument/2006/relationships/slideLayout" Target="/ppt/slideLayouts/slideLayout12.xml" Id="rId12" /><Relationship Type="http://schemas.openxmlformats.org/officeDocument/2006/relationships/slideLayout" Target="/ppt/slideLayouts/slideLayout1.xml" Id="rId1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5.xml" Id="rId15" /><Relationship Type="http://schemas.openxmlformats.org/officeDocument/2006/relationships/slideLayout" Target="/ppt/slideLayouts/slideLayout14.xml" Id="rId14" /><Relationship Type="http://schemas.openxmlformats.org/officeDocument/2006/relationships/theme" Target="/ppt/theme/theme1.xml" Id="rId16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8.xml" Id="rId8" 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notesSlide" Target="/ppt/notesSlides/notesSlide1.xml" Id="rId2" /><Relationship Type="http://schemas.openxmlformats.org/officeDocument/2006/relationships/image" Target="/ppt/media/image11.png" Id="rId3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12.xml" Id="rId1" /><Relationship Type="http://schemas.openxmlformats.org/officeDocument/2006/relationships/notesSlide" Target="/ppt/notesSlides/notesSlide2.xml" Id="rId2" /><Relationship Type="http://schemas.openxmlformats.org/officeDocument/2006/relationships/image" Target="/ppt/media/image4.jpg" Id="rId3" 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7B2E"/>
            </a:gs>
            <a:gs pos="100000">
              <a:srgbClr val="A44006"/>
            </a:gs>
          </a:gsLst>
          <a:lin ang="5400012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/>
        </p:nvSpPr>
        <p:spPr>
          <a:xfrm>
            <a:off x="201600" y="1739400"/>
            <a:ext cx="2909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Design</a:t>
            </a:r>
            <a:br>
              <a:rPr b="1" lang="vi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vi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Patterns</a:t>
            </a:r>
            <a:endParaRPr b="1" sz="4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7"/>
          <p:cNvSpPr txBox="1"/>
          <p:nvPr/>
        </p:nvSpPr>
        <p:spPr>
          <a:xfrm>
            <a:off x="7230875" y="4497825"/>
            <a:ext cx="1853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vi"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BnD Document  version 1.0</a:t>
            </a:r>
            <a:endParaRPr i="1" sz="1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4175" y="2605088"/>
            <a:ext cx="3295650" cy="2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/>
        </p:nvSpPr>
        <p:spPr>
          <a:xfrm>
            <a:off x="1293850" y="2045800"/>
            <a:ext cx="3573600" cy="22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Định nghĩa </a:t>
            </a:r>
            <a:r>
              <a:rPr lang="vi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design patterns</a:t>
            </a:r>
            <a:endParaRPr sz="1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vi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Ưu, nhược điểm </a:t>
            </a:r>
            <a:r>
              <a:rPr lang="vi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design patterns</a:t>
            </a:r>
            <a:endParaRPr sz="1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vi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Phân loại </a:t>
            </a:r>
            <a:r>
              <a:rPr lang="vi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design patterns</a:t>
            </a:r>
            <a:endParaRPr sz="1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vi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Một số design patterns hay sử dụng</a:t>
            </a:r>
            <a:endParaRPr sz="1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vi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Tài liệu tham khảo</a:t>
            </a:r>
            <a:endParaRPr sz="1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5610439" y="2313341"/>
            <a:ext cx="16077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18"/>
          <p:cNvSpPr txBox="1"/>
          <p:nvPr>
            <p:ph type="title"/>
          </p:nvPr>
        </p:nvSpPr>
        <p:spPr>
          <a:xfrm>
            <a:off x="1308150" y="1318650"/>
            <a:ext cx="3573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>
                <a:latin typeface="Open Sans"/>
                <a:ea typeface="Open Sans"/>
                <a:cs typeface="Open Sans"/>
                <a:sym typeface="Open Sans"/>
              </a:rPr>
              <a:t>Mục lục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1825" y="0"/>
            <a:ext cx="42621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 txBox="1"/>
          <p:nvPr/>
        </p:nvSpPr>
        <p:spPr>
          <a:xfrm>
            <a:off x="7230875" y="4497825"/>
            <a:ext cx="1853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vi"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BnD Document  version 1.0</a:t>
            </a:r>
            <a:endParaRPr i="1" sz="1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